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70" r:id="rId23"/>
    <p:sldId id="271" r:id="rId24"/>
  </p:sldIdLst>
  <p:sldSz cx="12192000" cy="6858000"/>
  <p:notesSz cx="6858000" cy="9144000"/>
  <p:embeddedFontLst>
    <p:embeddedFont>
      <p:font typeface="Tw Cen MT" panose="020B0602020104020603" pitchFamily="34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Gary m. smith, </a:t>
            </a:r>
            <a:r>
              <a:rPr lang="en-US" dirty="0" err="1" smtClean="0"/>
              <a:t>usaf</a:t>
            </a:r>
            <a:r>
              <a:rPr lang="en-US" dirty="0" smtClean="0"/>
              <a:t> (Retired)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YOU NEED FOR Wi-Fi 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US" dirty="0" smtClean="0"/>
              <a:t>Broadband </a:t>
            </a:r>
            <a:r>
              <a:rPr lang="en-US" dirty="0"/>
              <a:t>Internet </a:t>
            </a:r>
            <a:r>
              <a:rPr lang="en-US" dirty="0" smtClean="0"/>
              <a:t>connection provided by an Internet </a:t>
            </a:r>
            <a:r>
              <a:rPr lang="en-US" dirty="0"/>
              <a:t>Service Provider (</a:t>
            </a:r>
            <a:r>
              <a:rPr lang="en-US" dirty="0" smtClean="0"/>
              <a:t>ISP).</a:t>
            </a:r>
          </a:p>
          <a:p>
            <a:r>
              <a:rPr lang="en-US" dirty="0" smtClean="0"/>
              <a:t>Internet modem to decode </a:t>
            </a:r>
            <a:r>
              <a:rPr lang="en-US" dirty="0"/>
              <a:t>the Internet signal from your </a:t>
            </a:r>
            <a:r>
              <a:rPr lang="en-US" dirty="0" smtClean="0"/>
              <a:t>ISP’s network.</a:t>
            </a:r>
          </a:p>
          <a:p>
            <a:r>
              <a:rPr lang="en-US" dirty="0" smtClean="0"/>
              <a:t>Wireless router that enables </a:t>
            </a:r>
            <a:r>
              <a:rPr lang="en-US" dirty="0"/>
              <a:t>you to share your broadband </a:t>
            </a:r>
            <a:r>
              <a:rPr lang="en-US" dirty="0" smtClean="0"/>
              <a:t>connection.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NOTE: ISP may provide combined modem/router unit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27" y="4028335"/>
            <a:ext cx="3201266" cy="24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7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CONNECTING DEVICES TO Wi-Fi 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</a:t>
            </a:r>
            <a:r>
              <a:rPr lang="en-US" dirty="0"/>
              <a:t>Wi-Fi on your device, “</a:t>
            </a:r>
            <a:r>
              <a:rPr lang="en-US" dirty="0" smtClean="0"/>
              <a:t>find” </a:t>
            </a:r>
            <a:r>
              <a:rPr lang="en-US" dirty="0"/>
              <a:t>your home network, and </a:t>
            </a:r>
            <a:r>
              <a:rPr lang="en-US" dirty="0" smtClean="0"/>
              <a:t>connect </a:t>
            </a:r>
            <a:r>
              <a:rPr lang="en-US" dirty="0"/>
              <a:t>to it. </a:t>
            </a:r>
            <a:endParaRPr lang="en-US" dirty="0" smtClean="0"/>
          </a:p>
          <a:p>
            <a:r>
              <a:rPr lang="en-US" dirty="0" smtClean="0"/>
              <a:t>Refer to your device’s instruction manual for specifics.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67" y="3920836"/>
            <a:ext cx="3398244" cy="20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91794"/>
            <a:ext cx="9905998" cy="1478570"/>
          </a:xfrm>
        </p:spPr>
        <p:txBody>
          <a:bodyPr/>
          <a:lstStyle/>
          <a:p>
            <a:pPr algn="ctr"/>
            <a:r>
              <a:rPr lang="en-US" b="1" dirty="0" smtClean="0"/>
              <a:t>SECURITY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70364"/>
            <a:ext cx="9905999" cy="4599709"/>
          </a:xfrm>
        </p:spPr>
        <p:txBody>
          <a:bodyPr>
            <a:normAutofit/>
          </a:bodyPr>
          <a:lstStyle/>
          <a:p>
            <a:r>
              <a:rPr lang="en-US" dirty="0" smtClean="0"/>
              <a:t>Protect your network from unauthorized users, security options include:</a:t>
            </a:r>
          </a:p>
          <a:p>
            <a:pPr lvl="1"/>
            <a:r>
              <a:rPr lang="en-US" b="1" dirty="0" smtClean="0"/>
              <a:t>Wired </a:t>
            </a:r>
            <a:r>
              <a:rPr lang="en-US" b="1" dirty="0"/>
              <a:t>Equivalency Privacy (WEP) </a:t>
            </a:r>
            <a:endParaRPr lang="en-US" dirty="0"/>
          </a:p>
          <a:p>
            <a:pPr lvl="1"/>
            <a:r>
              <a:rPr lang="en-US" b="1" dirty="0" err="1" smtClean="0"/>
              <a:t>WiFi</a:t>
            </a:r>
            <a:r>
              <a:rPr lang="en-US" b="1" dirty="0" smtClean="0"/>
              <a:t> </a:t>
            </a:r>
            <a:r>
              <a:rPr lang="en-US" b="1" dirty="0"/>
              <a:t>Protected Access (WPA) </a:t>
            </a:r>
            <a:endParaRPr lang="en-US" dirty="0"/>
          </a:p>
          <a:p>
            <a:pPr lvl="1"/>
            <a:r>
              <a:rPr lang="en-US" b="1" dirty="0" smtClean="0"/>
              <a:t>Media </a:t>
            </a:r>
            <a:r>
              <a:rPr lang="en-US" b="1" dirty="0"/>
              <a:t>Access Control (MAC) address filtering </a:t>
            </a:r>
            <a:endParaRPr lang="en-US" dirty="0"/>
          </a:p>
          <a:p>
            <a:r>
              <a:rPr lang="en-US" dirty="0" smtClean="0"/>
              <a:t>Your ISP will typically establish this for you when your Wi-Fi is installed.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NOTE: WEP </a:t>
            </a:r>
            <a:r>
              <a:rPr lang="en-US" i="1" dirty="0"/>
              <a:t>can be broken into very easily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68" y="4503229"/>
            <a:ext cx="4636944" cy="149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Wi-Fi RANGE EXTENDER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Signals from a wireless router extend about 100 feet </a:t>
            </a:r>
            <a:r>
              <a:rPr lang="en-US" dirty="0" smtClean="0"/>
              <a:t>in </a:t>
            </a:r>
            <a:r>
              <a:rPr lang="en-US" dirty="0"/>
              <a:t>all </a:t>
            </a:r>
            <a:r>
              <a:rPr lang="en-US" dirty="0" smtClean="0"/>
              <a:t>directions </a:t>
            </a:r>
          </a:p>
          <a:p>
            <a:r>
              <a:rPr lang="en-US" dirty="0" smtClean="0"/>
              <a:t>Walls, microwaves, phones etc., can </a:t>
            </a:r>
            <a:r>
              <a:rPr lang="en-US" dirty="0"/>
              <a:t>interrupt the signal. </a:t>
            </a:r>
            <a:endParaRPr lang="en-US" dirty="0" smtClean="0"/>
          </a:p>
          <a:p>
            <a:r>
              <a:rPr lang="en-US" dirty="0" smtClean="0"/>
              <a:t>Boost Wi-Fi signal to eliminate dead zones with a </a:t>
            </a:r>
            <a:r>
              <a:rPr lang="en-US" b="1" dirty="0"/>
              <a:t>range </a:t>
            </a:r>
            <a:r>
              <a:rPr lang="en-US" b="1" dirty="0" smtClean="0"/>
              <a:t>extender</a:t>
            </a:r>
            <a:r>
              <a:rPr lang="en-US" dirty="0" smtClean="0"/>
              <a:t>. </a:t>
            </a:r>
          </a:p>
          <a:p>
            <a:pPr lvl="1"/>
            <a:r>
              <a:rPr lang="en-US" sz="2400" dirty="0" smtClean="0"/>
              <a:t>$19 to $89 </a:t>
            </a:r>
          </a:p>
          <a:p>
            <a:pPr lvl="1"/>
            <a:r>
              <a:rPr lang="en-US" sz="2400" dirty="0" smtClean="0"/>
              <a:t>Refer to product’s instruction manual for set-up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65" y="4592781"/>
            <a:ext cx="3015961" cy="18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WINDOWS 10 - HOMEGROUP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simpler way of networking, a </a:t>
            </a:r>
            <a:r>
              <a:rPr lang="en-US" i="1" dirty="0" err="1"/>
              <a:t>Homegroup</a:t>
            </a:r>
            <a:r>
              <a:rPr lang="en-US" dirty="0"/>
              <a:t> </a:t>
            </a:r>
            <a:r>
              <a:rPr lang="en-US" dirty="0" smtClean="0"/>
              <a:t>lets </a:t>
            </a:r>
            <a:r>
              <a:rPr lang="en-US" dirty="0"/>
              <a:t>every Windows PC in the house </a:t>
            </a:r>
            <a:r>
              <a:rPr lang="en-US" dirty="0" smtClean="0"/>
              <a:t>share </a:t>
            </a:r>
            <a:r>
              <a:rPr lang="en-US" dirty="0"/>
              <a:t>music, photos, movies, and the household printer. </a:t>
            </a:r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/>
              <a:t>up a </a:t>
            </a:r>
            <a:r>
              <a:rPr lang="en-US" dirty="0" err="1"/>
              <a:t>Homegroup</a:t>
            </a:r>
            <a:r>
              <a:rPr lang="en-US" dirty="0"/>
              <a:t>, and Windows automatically begins </a:t>
            </a:r>
            <a:r>
              <a:rPr lang="en-US" dirty="0" smtClean="0"/>
              <a:t>sharing. </a:t>
            </a:r>
          </a:p>
          <a:p>
            <a:r>
              <a:rPr lang="en-US" dirty="0" err="1" smtClean="0"/>
              <a:t>Homegroup</a:t>
            </a:r>
            <a:r>
              <a:rPr lang="en-US" dirty="0" smtClean="0"/>
              <a:t> </a:t>
            </a:r>
            <a:r>
              <a:rPr lang="en-US" dirty="0"/>
              <a:t>strategically leaves out the folder you probably </a:t>
            </a:r>
            <a:r>
              <a:rPr lang="en-US" i="1" dirty="0"/>
              <a:t>don‘t</a:t>
            </a:r>
            <a:r>
              <a:rPr lang="en-US" dirty="0"/>
              <a:t> want to </a:t>
            </a:r>
            <a:r>
              <a:rPr lang="en-US" dirty="0" smtClean="0"/>
              <a:t>share, your </a:t>
            </a:r>
            <a:r>
              <a:rPr lang="en-US" dirty="0"/>
              <a:t>Documents folder.</a:t>
            </a:r>
          </a:p>
          <a:p>
            <a:r>
              <a:rPr lang="en-US" dirty="0" err="1" smtClean="0"/>
              <a:t>Homegroup</a:t>
            </a:r>
            <a:r>
              <a:rPr lang="en-US" dirty="0" smtClean="0"/>
              <a:t> also works </a:t>
            </a:r>
            <a:r>
              <a:rPr lang="en-US" dirty="0"/>
              <a:t>with </a:t>
            </a:r>
            <a:r>
              <a:rPr lang="en-US" dirty="0" smtClean="0"/>
              <a:t>Windows </a:t>
            </a:r>
            <a:r>
              <a:rPr lang="en-US" dirty="0"/>
              <a:t>7, 8, and 8.1 </a:t>
            </a:r>
            <a:endParaRPr lang="en-US" dirty="0" smtClean="0"/>
          </a:p>
          <a:p>
            <a:r>
              <a:rPr lang="en-US" dirty="0" err="1" smtClean="0"/>
              <a:t>Homegroup</a:t>
            </a:r>
            <a:r>
              <a:rPr lang="en-US" dirty="0" smtClean="0"/>
              <a:t> </a:t>
            </a:r>
            <a:r>
              <a:rPr lang="en-US" i="1" dirty="0" smtClean="0"/>
              <a:t>doesn‘t</a:t>
            </a:r>
            <a:r>
              <a:rPr lang="en-US" dirty="0" smtClean="0"/>
              <a:t> </a:t>
            </a:r>
            <a:r>
              <a:rPr lang="en-US" dirty="0"/>
              <a:t>work with </a:t>
            </a:r>
            <a:r>
              <a:rPr lang="en-US" dirty="0" smtClean="0"/>
              <a:t>Vista </a:t>
            </a:r>
            <a:r>
              <a:rPr lang="en-US" dirty="0"/>
              <a:t>or Windows </a:t>
            </a:r>
            <a:r>
              <a:rPr lang="en-US" dirty="0" smtClean="0"/>
              <a:t>XP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to set up a new </a:t>
            </a:r>
            <a:r>
              <a:rPr lang="en-US" b="1" dirty="0" err="1"/>
              <a:t>Homegroup</a:t>
            </a:r>
            <a:r>
              <a:rPr lang="en-US" b="1" dirty="0"/>
              <a:t>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01931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Right</a:t>
            </a:r>
            <a:r>
              <a:rPr lang="en-US" dirty="0"/>
              <a:t>-click the Start button </a:t>
            </a:r>
            <a:r>
              <a:rPr lang="en-US" dirty="0" smtClean="0"/>
              <a:t>(Windows icon, bottom left of your screen) and </a:t>
            </a:r>
            <a:r>
              <a:rPr lang="en-US" dirty="0"/>
              <a:t>choose Control Panel from the pop-up menu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Click </a:t>
            </a:r>
            <a:r>
              <a:rPr lang="en-US" dirty="0"/>
              <a:t>the Network and Internet icon. </a:t>
            </a:r>
            <a:endParaRPr lang="en-US" dirty="0" smtClean="0"/>
          </a:p>
          <a:p>
            <a:r>
              <a:rPr lang="en-US" dirty="0" smtClean="0"/>
              <a:t>Click </a:t>
            </a:r>
            <a:r>
              <a:rPr lang="en-US" dirty="0" err="1" smtClean="0"/>
              <a:t>HomeGroup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NOTE:  If you can’t </a:t>
            </a:r>
            <a:r>
              <a:rPr lang="en-US" i="1" dirty="0"/>
              <a:t>find the </a:t>
            </a:r>
            <a:r>
              <a:rPr lang="en-US" i="1" dirty="0" err="1"/>
              <a:t>Homegroup</a:t>
            </a:r>
            <a:r>
              <a:rPr lang="en-US" i="1" dirty="0"/>
              <a:t> </a:t>
            </a:r>
            <a:r>
              <a:rPr lang="en-US" i="1" dirty="0" smtClean="0"/>
              <a:t>setting, type “</a:t>
            </a:r>
            <a:r>
              <a:rPr lang="en-US" b="1" i="1" dirty="0" err="1" smtClean="0"/>
              <a:t>homegroup</a:t>
            </a:r>
            <a:r>
              <a:rPr lang="en-US" b="1" i="1" dirty="0" smtClean="0"/>
              <a:t>”</a:t>
            </a:r>
            <a:r>
              <a:rPr lang="en-US" i="1" dirty="0" smtClean="0"/>
              <a:t> </a:t>
            </a:r>
            <a:r>
              <a:rPr lang="en-US" i="1" dirty="0"/>
              <a:t>into the Settings’ window’s Search box, located in the window’s upper-right corner. When the word </a:t>
            </a:r>
            <a:r>
              <a:rPr lang="en-US" i="1" dirty="0" err="1"/>
              <a:t>HomeGroup</a:t>
            </a:r>
            <a:r>
              <a:rPr lang="en-US" i="1" dirty="0"/>
              <a:t> appears in the Search Results, click it to open the </a:t>
            </a:r>
            <a:r>
              <a:rPr lang="en-US" i="1" dirty="0" err="1"/>
              <a:t>Homegroup</a:t>
            </a:r>
            <a:r>
              <a:rPr lang="en-US" i="1" dirty="0"/>
              <a:t> window.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18" y="2911292"/>
            <a:ext cx="428685" cy="352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30" y="2778947"/>
            <a:ext cx="2162477" cy="733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91" y="4127810"/>
            <a:ext cx="2514951" cy="40963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7032659" y="2960919"/>
            <a:ext cx="421168" cy="302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8487483" y="3662531"/>
            <a:ext cx="421168" cy="302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to set up a new </a:t>
            </a:r>
            <a:r>
              <a:rPr lang="en-US" b="1" dirty="0" err="1"/>
              <a:t>Homegroup</a:t>
            </a:r>
            <a:r>
              <a:rPr lang="en-US" b="1" dirty="0"/>
              <a:t>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249486"/>
            <a:ext cx="4736873" cy="390193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In the </a:t>
            </a:r>
            <a:r>
              <a:rPr lang="en-US" sz="2800" dirty="0" err="1"/>
              <a:t>Homegroup</a:t>
            </a:r>
            <a:r>
              <a:rPr lang="en-US" sz="2800" dirty="0"/>
              <a:t> window, click the </a:t>
            </a:r>
            <a:r>
              <a:rPr lang="en-US" sz="2800" dirty="0" smtClean="0"/>
              <a:t>“Change </a:t>
            </a:r>
            <a:r>
              <a:rPr lang="en-US" sz="2800" dirty="0"/>
              <a:t>Network Location </a:t>
            </a:r>
            <a:r>
              <a:rPr lang="en-US" sz="2800" dirty="0" smtClean="0"/>
              <a:t>link” </a:t>
            </a:r>
          </a:p>
          <a:p>
            <a:r>
              <a:rPr lang="en-US" sz="2800" dirty="0" smtClean="0"/>
              <a:t>Click the “Yes” </a:t>
            </a:r>
            <a:r>
              <a:rPr lang="en-US" sz="2800" dirty="0"/>
              <a:t>button in the pane that appears on the right.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i="1" dirty="0" smtClean="0"/>
              <a:t>When </a:t>
            </a:r>
            <a:r>
              <a:rPr lang="en-US" sz="1800" i="1" dirty="0"/>
              <a:t>you first connect to a wireless network, Windows assumes </a:t>
            </a:r>
            <a:r>
              <a:rPr lang="en-US" sz="1800" i="1" dirty="0" smtClean="0"/>
              <a:t>you </a:t>
            </a:r>
            <a:r>
              <a:rPr lang="en-US" sz="1800" i="1" dirty="0"/>
              <a:t>don’t want anybody </a:t>
            </a:r>
            <a:r>
              <a:rPr lang="en-US" sz="1800" i="1" dirty="0" smtClean="0"/>
              <a:t>accessing your </a:t>
            </a:r>
            <a:r>
              <a:rPr lang="en-US" sz="1800" i="1" dirty="0"/>
              <a:t>computer, so it </a:t>
            </a:r>
            <a:r>
              <a:rPr lang="en-US" sz="1800" i="1" dirty="0" smtClean="0"/>
              <a:t>defaults </a:t>
            </a:r>
            <a:r>
              <a:rPr lang="en-US" sz="1800" i="1" dirty="0"/>
              <a:t>your PC </a:t>
            </a:r>
            <a:r>
              <a:rPr lang="en-US" sz="1800" i="1" dirty="0" smtClean="0"/>
              <a:t>to “undiscoverable</a:t>
            </a:r>
            <a:r>
              <a:rPr lang="en-US" sz="1800" i="1" dirty="0"/>
              <a:t>.” </a:t>
            </a:r>
            <a:r>
              <a:rPr lang="en-US" sz="1800" i="1" dirty="0" smtClean="0"/>
              <a:t>Choosing “Yes,” </a:t>
            </a:r>
            <a:r>
              <a:rPr lang="en-US" sz="1800" i="1" dirty="0"/>
              <a:t>shown here, tells Windows that you’re on a private network where you want to share things like files and </a:t>
            </a:r>
            <a:r>
              <a:rPr lang="en-US" sz="1800" i="1" dirty="0" smtClean="0"/>
              <a:t>printers and this makes your computer discoverable on the network.</a:t>
            </a:r>
            <a:endParaRPr lang="en-US" sz="1800" i="1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86" y="2249486"/>
            <a:ext cx="5076825" cy="3810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740812" y="3742006"/>
            <a:ext cx="4994031" cy="29542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to set up a new </a:t>
            </a:r>
            <a:r>
              <a:rPr lang="en-US" b="1" dirty="0" err="1"/>
              <a:t>Homegroup</a:t>
            </a:r>
            <a:r>
              <a:rPr lang="en-US" b="1" dirty="0"/>
              <a:t>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249486"/>
            <a:ext cx="9789184" cy="3901931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If </a:t>
            </a:r>
            <a:r>
              <a:rPr lang="en-US" sz="2600" dirty="0"/>
              <a:t>you’re asked to change the network privacy settings on your computer, be sure to choose Private rather than Public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Choose the items you’d like to share, click </a:t>
            </a:r>
            <a:r>
              <a:rPr lang="en-US" sz="2600" dirty="0" smtClean="0"/>
              <a:t>Next.</a:t>
            </a:r>
            <a:endParaRPr lang="en-US" sz="2600" dirty="0"/>
          </a:p>
          <a:p>
            <a:r>
              <a:rPr lang="en-US" sz="2600" dirty="0" smtClean="0"/>
              <a:t>Select </a:t>
            </a:r>
            <a:r>
              <a:rPr lang="en-US" sz="2600" dirty="0"/>
              <a:t>the folders you want to share with your </a:t>
            </a:r>
            <a:r>
              <a:rPr lang="en-US" sz="2600" dirty="0" err="1" smtClean="0"/>
              <a:t>Homegroup</a:t>
            </a:r>
            <a:r>
              <a:rPr lang="en-US" sz="2600" dirty="0" smtClean="0"/>
              <a:t>. </a:t>
            </a:r>
          </a:p>
          <a:p>
            <a:pPr lvl="1"/>
            <a:r>
              <a:rPr lang="en-US" sz="2200" dirty="0" smtClean="0"/>
              <a:t>To </a:t>
            </a:r>
            <a:r>
              <a:rPr lang="en-US" sz="2200" dirty="0"/>
              <a:t>share an item, choose Share from its adjacent drop-down menu. </a:t>
            </a:r>
            <a:endParaRPr lang="en-US" sz="2200" dirty="0" smtClean="0"/>
          </a:p>
          <a:p>
            <a:pPr lvl="1"/>
            <a:r>
              <a:rPr lang="en-US" sz="2200" dirty="0" smtClean="0"/>
              <a:t>To </a:t>
            </a:r>
            <a:r>
              <a:rPr lang="en-US" sz="2200" dirty="0"/>
              <a:t>keep items private, choose Not Shared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i="1" dirty="0"/>
              <a:t>Note: Sharing a folder simply lets other people access that folder’s files to view the pictures or watch a video, for example. They </a:t>
            </a:r>
            <a:r>
              <a:rPr lang="en-US" sz="2200" i="1" dirty="0" smtClean="0"/>
              <a:t>cannot change, delete, create nor </a:t>
            </a:r>
            <a:r>
              <a:rPr lang="en-US" sz="2200" i="1" dirty="0"/>
              <a:t>place any files in your folder.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0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to set up a new </a:t>
            </a:r>
            <a:r>
              <a:rPr lang="en-US" b="1" dirty="0" err="1"/>
              <a:t>Homegroup</a:t>
            </a:r>
            <a:r>
              <a:rPr lang="en-US" b="1" dirty="0"/>
              <a:t>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249486"/>
            <a:ext cx="9789184" cy="3901931"/>
          </a:xfrm>
        </p:spPr>
        <p:txBody>
          <a:bodyPr>
            <a:normAutofit/>
          </a:bodyPr>
          <a:lstStyle/>
          <a:p>
            <a:r>
              <a:rPr lang="en-US" dirty="0"/>
              <a:t>Take note of the password listed at the closing screen.</a:t>
            </a:r>
          </a:p>
          <a:p>
            <a:r>
              <a:rPr lang="en-US" dirty="0"/>
              <a:t>You </a:t>
            </a:r>
            <a:r>
              <a:rPr lang="en-US" dirty="0" smtClean="0"/>
              <a:t>will need to </a:t>
            </a:r>
            <a:r>
              <a:rPr lang="en-US" dirty="0"/>
              <a:t>enter that same password into each computer you want to include in your </a:t>
            </a:r>
            <a:r>
              <a:rPr lang="en-US" dirty="0" err="1"/>
              <a:t>Homegroup</a:t>
            </a:r>
            <a:r>
              <a:rPr lang="en-US" dirty="0"/>
              <a:t>. 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13" y="4038918"/>
            <a:ext cx="3379998" cy="21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JOINING A </a:t>
            </a:r>
            <a:r>
              <a:rPr lang="en-US" b="1" dirty="0" err="1" smtClean="0"/>
              <a:t>Homegroup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249486"/>
            <a:ext cx="9789184" cy="3901931"/>
          </a:xfrm>
        </p:spPr>
        <p:txBody>
          <a:bodyPr>
            <a:normAutofit/>
          </a:bodyPr>
          <a:lstStyle/>
          <a:p>
            <a:r>
              <a:rPr lang="en-US" dirty="0" smtClean="0"/>
              <a:t>Leave </a:t>
            </a:r>
            <a:r>
              <a:rPr lang="en-US" dirty="0"/>
              <a:t>your computer turned on and follow </a:t>
            </a:r>
            <a:r>
              <a:rPr lang="en-US" dirty="0" smtClean="0"/>
              <a:t>these same </a:t>
            </a:r>
            <a:r>
              <a:rPr lang="en-US" dirty="0"/>
              <a:t>steps on your other computers </a:t>
            </a:r>
            <a:r>
              <a:rPr lang="en-US" dirty="0" smtClean="0"/>
              <a:t>and select options to </a:t>
            </a:r>
            <a:r>
              <a:rPr lang="en-US" dirty="0"/>
              <a:t>join the </a:t>
            </a:r>
            <a:r>
              <a:rPr lang="en-US" dirty="0" err="1"/>
              <a:t>Homegroup</a:t>
            </a:r>
            <a:r>
              <a:rPr lang="en-US" dirty="0"/>
              <a:t> </a:t>
            </a:r>
            <a:r>
              <a:rPr lang="en-US" dirty="0" smtClean="0"/>
              <a:t>(you’ve </a:t>
            </a:r>
            <a:r>
              <a:rPr lang="en-US" dirty="0"/>
              <a:t>just </a:t>
            </a:r>
            <a:r>
              <a:rPr lang="en-US" dirty="0" smtClean="0"/>
              <a:t>created).</a:t>
            </a:r>
          </a:p>
          <a:p>
            <a:r>
              <a:rPr lang="en-US" i="1" dirty="0" smtClean="0"/>
              <a:t>Go to </a:t>
            </a:r>
            <a:r>
              <a:rPr lang="en-US" dirty="0" smtClean="0"/>
              <a:t>Control Panel.</a:t>
            </a:r>
            <a:endParaRPr lang="en-US" dirty="0"/>
          </a:p>
          <a:p>
            <a:r>
              <a:rPr lang="en-US" dirty="0"/>
              <a:t>Click the Network and Internet icon. </a:t>
            </a:r>
          </a:p>
          <a:p>
            <a:r>
              <a:rPr lang="en-US" dirty="0"/>
              <a:t>Click </a:t>
            </a:r>
            <a:r>
              <a:rPr lang="en-US" dirty="0" err="1" smtClean="0"/>
              <a:t>HomeGroup</a:t>
            </a:r>
            <a:r>
              <a:rPr lang="en-US" dirty="0"/>
              <a:t> Join Now button.</a:t>
            </a:r>
          </a:p>
          <a:p>
            <a:r>
              <a:rPr lang="en-US" dirty="0" smtClean="0"/>
              <a:t>Enter the </a:t>
            </a:r>
            <a:r>
              <a:rPr lang="en-US" dirty="0" err="1" smtClean="0"/>
              <a:t>Homegroup</a:t>
            </a:r>
            <a:r>
              <a:rPr lang="en-US" dirty="0" smtClean="0"/>
              <a:t> password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 rot="637797">
            <a:off x="7551740" y="3800647"/>
            <a:ext cx="3652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you’re through with these steps, you’ve created or joined a </a:t>
            </a:r>
            <a:r>
              <a:rPr lang="en-US" dirty="0" err="1"/>
              <a:t>Homegroup</a:t>
            </a:r>
            <a:r>
              <a:rPr lang="en-US" dirty="0"/>
              <a:t> that’s accessible from every Windows </a:t>
            </a:r>
            <a:r>
              <a:rPr lang="en-US" dirty="0" smtClean="0"/>
              <a:t>PC </a:t>
            </a:r>
            <a:r>
              <a:rPr lang="en-US" dirty="0"/>
              <a:t>on your network. You’ve also set up your PC to allow its Music, Photos, and Videos folders to be </a:t>
            </a:r>
            <a:r>
              <a:rPr lang="en-US" dirty="0" smtClean="0"/>
              <a:t>shared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5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a home 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522" y="2097088"/>
            <a:ext cx="5106988" cy="3943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</a:t>
            </a:r>
            <a:r>
              <a:rPr lang="en-US" sz="3200" dirty="0"/>
              <a:t>group of computers </a:t>
            </a:r>
            <a:r>
              <a:rPr lang="en-US" sz="3200" dirty="0" smtClean="0"/>
              <a:t>and/or </a:t>
            </a:r>
            <a:r>
              <a:rPr lang="en-US" sz="3200" dirty="0"/>
              <a:t>devices that are interconnected, either physically or wirelessly, to enable the sharing of resources and information.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25" y="2474077"/>
            <a:ext cx="4252686" cy="31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40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Homegroup</a:t>
            </a:r>
            <a:r>
              <a:rPr lang="en-US" b="1" dirty="0" smtClean="0"/>
              <a:t> PASSWORD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89" y="2097088"/>
            <a:ext cx="5641336" cy="3902075"/>
          </a:xfrm>
        </p:spPr>
      </p:pic>
      <p:sp>
        <p:nvSpPr>
          <p:cNvPr id="4" name="TextBox 3"/>
          <p:cNvSpPr txBox="1"/>
          <p:nvPr/>
        </p:nvSpPr>
        <p:spPr>
          <a:xfrm>
            <a:off x="1157338" y="1984547"/>
            <a:ext cx="4304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lose or forget your </a:t>
            </a:r>
            <a:r>
              <a:rPr lang="en-US" sz="2400" dirty="0" err="1" smtClean="0"/>
              <a:t>homegroup</a:t>
            </a:r>
            <a:r>
              <a:rPr lang="en-US" sz="2400" dirty="0" smtClean="0"/>
              <a:t> password, simply go to the computer where you created the </a:t>
            </a:r>
            <a:r>
              <a:rPr lang="en-US" sz="2400" dirty="0" err="1" smtClean="0"/>
              <a:t>homegroup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/>
              <a:t>Go to control panel, then </a:t>
            </a:r>
            <a:r>
              <a:rPr lang="en-US" sz="2400" dirty="0" err="1" smtClean="0"/>
              <a:t>homegroup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/>
              <a:t>The settings page will appear and you can view the password (or change it if you like)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5219114" y="4445391"/>
            <a:ext cx="720554" cy="60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Homegroup</a:t>
            </a:r>
            <a:r>
              <a:rPr lang="en-US" b="1" dirty="0" smtClean="0"/>
              <a:t> NOTES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2502"/>
          </a:xfrm>
        </p:spPr>
        <p:txBody>
          <a:bodyPr>
            <a:normAutofit/>
          </a:bodyPr>
          <a:lstStyle/>
          <a:p>
            <a:r>
              <a:rPr lang="en-US" dirty="0" err="1" smtClean="0"/>
              <a:t>Homegroup</a:t>
            </a:r>
            <a:r>
              <a:rPr lang="en-US" dirty="0" smtClean="0"/>
              <a:t> is an easy way to create a home network where all your Windows computers can share files and resources.</a:t>
            </a:r>
          </a:p>
          <a:p>
            <a:r>
              <a:rPr lang="en-US" dirty="0" err="1" smtClean="0"/>
              <a:t>Homegroup</a:t>
            </a:r>
            <a:r>
              <a:rPr lang="en-US" dirty="0" smtClean="0"/>
              <a:t> won’t </a:t>
            </a:r>
            <a:r>
              <a:rPr lang="en-US" dirty="0"/>
              <a:t>allow you to share </a:t>
            </a:r>
            <a:r>
              <a:rPr lang="en-US" dirty="0" smtClean="0"/>
              <a:t>with </a:t>
            </a:r>
            <a:r>
              <a:rPr lang="en-US" dirty="0"/>
              <a:t>iPads, or smartphones. </a:t>
            </a:r>
            <a:endParaRPr lang="en-US" dirty="0" smtClean="0"/>
          </a:p>
          <a:p>
            <a:pPr lvl="1"/>
            <a:r>
              <a:rPr lang="en-US" dirty="0" smtClean="0"/>
              <a:t>To share </a:t>
            </a:r>
            <a:r>
              <a:rPr lang="en-US" dirty="0"/>
              <a:t>files between </a:t>
            </a:r>
            <a:r>
              <a:rPr lang="en-US" dirty="0" smtClean="0"/>
              <a:t>these </a:t>
            </a:r>
            <a:r>
              <a:rPr lang="en-US" dirty="0"/>
              <a:t>devices, </a:t>
            </a:r>
            <a:r>
              <a:rPr lang="en-US" dirty="0" smtClean="0"/>
              <a:t>use the </a:t>
            </a:r>
            <a:r>
              <a:rPr lang="en-US" dirty="0"/>
              <a:t>OneDrive app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For help with OneDrive, download the “Get Started with OneDrive” E-Book from this location: https</a:t>
            </a:r>
            <a:r>
              <a:rPr lang="en-US" dirty="0"/>
              <a:t>://support.office.com/en-us/article/eBook-Get-started-with-OneDrive-498739ec-8574-4439-9945-660a273966fa?ui=en-US&amp;rs=en-US&amp;ad=US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88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QUESTIONS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57" y="2249488"/>
            <a:ext cx="3541712" cy="3541712"/>
          </a:xfrm>
        </p:spPr>
      </p:pic>
    </p:spTree>
    <p:extLst>
      <p:ext uri="{BB962C8B-B14F-4D97-AF65-F5344CB8AC3E}">
        <p14:creationId xmlns:p14="http://schemas.microsoft.com/office/powerpoint/2010/main" val="1595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smtClean="0"/>
              <a:t>support.microsoft.com/en-us/help/17145/windows-homegroup-from-start-to-finish</a:t>
            </a:r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www.wikihow.com/Create-a-Home-Network</a:t>
            </a:r>
          </a:p>
          <a:p>
            <a:r>
              <a:rPr lang="en-US" dirty="0"/>
              <a:t>https://support.hp.com/us-en/document/c03314609</a:t>
            </a:r>
            <a:r>
              <a:rPr lang="en-US" dirty="0" smtClean="0"/>
              <a:t>/</a:t>
            </a:r>
          </a:p>
          <a:p>
            <a:r>
              <a:rPr lang="en-US" dirty="0"/>
              <a:t>http://</a:t>
            </a:r>
            <a:r>
              <a:rPr lang="en-US" dirty="0" smtClean="0"/>
              <a:t>www.networkworld.com/article/2167574/small-business/smb-10-biggest-home-networking-mistakes-and-how-to-fix-them.html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8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BENEFITS OF A HOME 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Sharing </a:t>
            </a:r>
            <a:r>
              <a:rPr lang="en-US" sz="3200" dirty="0" smtClean="0"/>
              <a:t>Files</a:t>
            </a:r>
          </a:p>
          <a:p>
            <a:r>
              <a:rPr lang="en-US" sz="3200" dirty="0" smtClean="0"/>
              <a:t>Sharing Resources</a:t>
            </a:r>
          </a:p>
          <a:p>
            <a:r>
              <a:rPr lang="en-US" sz="3200" dirty="0" smtClean="0"/>
              <a:t>Shared Internet Access</a:t>
            </a:r>
          </a:p>
          <a:p>
            <a:r>
              <a:rPr lang="en-US" sz="3200" dirty="0" smtClean="0"/>
              <a:t>Gaming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49" y="2249487"/>
            <a:ext cx="3954362" cy="296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84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SHARING FILES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70364"/>
            <a:ext cx="9700759" cy="2832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Network users find file sharing to be one of the biggest conveniences.</a:t>
            </a:r>
          </a:p>
          <a:p>
            <a:pPr lvl="1"/>
            <a:r>
              <a:rPr lang="en-US" sz="2400" dirty="0" smtClean="0"/>
              <a:t>Swap </a:t>
            </a:r>
            <a:r>
              <a:rPr lang="en-US" sz="2400" dirty="0"/>
              <a:t>files between </a:t>
            </a:r>
            <a:r>
              <a:rPr lang="en-US" sz="2400" dirty="0" smtClean="0"/>
              <a:t>computers.</a:t>
            </a:r>
          </a:p>
          <a:p>
            <a:pPr lvl="1"/>
            <a:r>
              <a:rPr lang="en-US" sz="2400" dirty="0" smtClean="0"/>
              <a:t>Access other computers </a:t>
            </a:r>
            <a:r>
              <a:rPr lang="en-US" sz="2400" dirty="0"/>
              <a:t>from </a:t>
            </a:r>
            <a:r>
              <a:rPr lang="en-US" sz="2400" dirty="0" smtClean="0"/>
              <a:t>your </a:t>
            </a:r>
            <a:r>
              <a:rPr lang="en-US" sz="2400" dirty="0"/>
              <a:t>own </a:t>
            </a:r>
            <a:r>
              <a:rPr lang="en-US" sz="2400" dirty="0" smtClean="0"/>
              <a:t>system. </a:t>
            </a:r>
          </a:p>
          <a:p>
            <a:pPr lvl="1"/>
            <a:r>
              <a:rPr lang="en-US" sz="2400" dirty="0" smtClean="0"/>
              <a:t>Directories </a:t>
            </a:r>
            <a:r>
              <a:rPr lang="en-US" sz="2400" dirty="0"/>
              <a:t>and files appear as if they were on your own system. 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14" y="4203865"/>
            <a:ext cx="2962954" cy="19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SHARING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All </a:t>
            </a:r>
            <a:r>
              <a:rPr lang="en-US" dirty="0"/>
              <a:t>computers </a:t>
            </a:r>
            <a:r>
              <a:rPr lang="en-US" dirty="0" smtClean="0"/>
              <a:t>can access devices that are connected to the network.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Printer(s)/Scanner(s)</a:t>
            </a:r>
          </a:p>
          <a:p>
            <a:pPr lvl="1"/>
            <a:r>
              <a:rPr lang="en-US" sz="2400" dirty="0" smtClean="0"/>
              <a:t>Smart TV(s)</a:t>
            </a:r>
            <a:endParaRPr lang="en-US" sz="2400" dirty="0"/>
          </a:p>
          <a:p>
            <a:pPr lvl="1"/>
            <a:r>
              <a:rPr lang="en-US" sz="2400" dirty="0" smtClean="0"/>
              <a:t>Storage devices</a:t>
            </a:r>
          </a:p>
          <a:p>
            <a:pPr lvl="1"/>
            <a:r>
              <a:rPr lang="en-US" sz="2400" dirty="0" smtClean="0"/>
              <a:t>Smart Devices (phones/tablets)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3061315"/>
            <a:ext cx="3843047" cy="288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424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Shared </a:t>
            </a:r>
            <a:r>
              <a:rPr lang="en-US" b="1" dirty="0"/>
              <a:t>Internet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18" y="2097088"/>
            <a:ext cx="9315593" cy="354171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The most common reason </a:t>
            </a:r>
            <a:r>
              <a:rPr lang="en-US" sz="2800" dirty="0"/>
              <a:t>for a home network </a:t>
            </a:r>
          </a:p>
          <a:p>
            <a:r>
              <a:rPr lang="en-US" sz="2400" dirty="0" smtClean="0"/>
              <a:t>One internet account will service all computers in the house.</a:t>
            </a:r>
          </a:p>
          <a:p>
            <a:r>
              <a:rPr lang="en-US" sz="2400" dirty="0" smtClean="0"/>
              <a:t>Every member of the family can use the connection simultaneously.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40" y="4219399"/>
            <a:ext cx="4717144" cy="21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4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/>
              <a:t>players </a:t>
            </a:r>
            <a:r>
              <a:rPr lang="en-US" dirty="0" smtClean="0"/>
              <a:t>can </a:t>
            </a:r>
            <a:r>
              <a:rPr lang="en-US" dirty="0"/>
              <a:t>compete against each other from different computers in the house. </a:t>
            </a:r>
            <a:endParaRPr lang="en-US" dirty="0" smtClean="0"/>
          </a:p>
          <a:p>
            <a:r>
              <a:rPr lang="en-US" dirty="0" smtClean="0"/>
              <a:t>Send images, audio or video files </a:t>
            </a:r>
            <a:r>
              <a:rPr lang="en-US" dirty="0"/>
              <a:t>to other computers on the network.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57" y="4170217"/>
            <a:ext cx="5150254" cy="223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2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CONNECTION TECHNOLOGY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9570133" cy="3541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are four main technologies that can </a:t>
            </a:r>
            <a:r>
              <a:rPr lang="en-US" dirty="0" smtClean="0"/>
              <a:t>implement </a:t>
            </a:r>
            <a:r>
              <a:rPr lang="en-US" dirty="0"/>
              <a:t>a home network: </a:t>
            </a:r>
            <a:endParaRPr lang="en-US" dirty="0" smtClean="0"/>
          </a:p>
          <a:p>
            <a:pPr lvl="1"/>
            <a:r>
              <a:rPr lang="en-US" sz="2400" dirty="0" smtClean="0"/>
              <a:t>Ethernet </a:t>
            </a:r>
            <a:r>
              <a:rPr lang="en-US" sz="2400" i="1" dirty="0" smtClean="0"/>
              <a:t>(wired connection)</a:t>
            </a:r>
          </a:p>
          <a:p>
            <a:pPr lvl="1"/>
            <a:r>
              <a:rPr lang="en-US" sz="2400" dirty="0" smtClean="0"/>
              <a:t>Phone Line </a:t>
            </a:r>
          </a:p>
          <a:p>
            <a:pPr lvl="1"/>
            <a:r>
              <a:rPr lang="en-US" sz="2400" dirty="0" smtClean="0"/>
              <a:t>Power-Line </a:t>
            </a:r>
            <a:r>
              <a:rPr lang="en-US" sz="2400" i="1" dirty="0" smtClean="0"/>
              <a:t>(plug in adapters to power lines in your home)</a:t>
            </a:r>
          </a:p>
          <a:p>
            <a:pPr lvl="1"/>
            <a:r>
              <a:rPr lang="en-US" sz="2400" dirty="0" smtClean="0"/>
              <a:t>Wireless  </a:t>
            </a:r>
            <a:r>
              <a:rPr lang="en-US" sz="2400" dirty="0" smtClean="0">
                <a:solidFill>
                  <a:srgbClr val="FFFF00"/>
                </a:solidFill>
              </a:rPr>
              <a:t>* </a:t>
            </a:r>
            <a:r>
              <a:rPr lang="en-US" sz="2400" dirty="0">
                <a:solidFill>
                  <a:srgbClr val="FFFF00"/>
                </a:solidFill>
              </a:rPr>
              <a:t>most </a:t>
            </a:r>
            <a:r>
              <a:rPr lang="en-US" sz="2400" dirty="0" smtClean="0">
                <a:solidFill>
                  <a:srgbClr val="FFFF00"/>
                </a:solidFill>
              </a:rPr>
              <a:t>common, easiest and least </a:t>
            </a:r>
            <a:r>
              <a:rPr lang="en-US" sz="2400" dirty="0">
                <a:solidFill>
                  <a:srgbClr val="FFFF00"/>
                </a:solidFill>
              </a:rPr>
              <a:t>expensive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Advantages </a:t>
            </a:r>
            <a:r>
              <a:rPr lang="en-US" dirty="0"/>
              <a:t>and disadvantages to </a:t>
            </a:r>
            <a:r>
              <a:rPr lang="en-US" dirty="0" smtClean="0"/>
              <a:t>each; security</a:t>
            </a:r>
            <a:r>
              <a:rPr lang="en-US" dirty="0"/>
              <a:t>, </a:t>
            </a:r>
            <a:r>
              <a:rPr lang="en-US" dirty="0" smtClean="0"/>
              <a:t>speed</a:t>
            </a:r>
            <a:r>
              <a:rPr lang="en-US" dirty="0"/>
              <a:t>, convenience and cost are the main </a:t>
            </a:r>
            <a:r>
              <a:rPr lang="en-US" dirty="0" smtClean="0"/>
              <a:t>issues.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520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CAN CONNECT To Wi-Fi 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ortable </a:t>
            </a:r>
            <a:r>
              <a:rPr lang="en-US" dirty="0"/>
              <a:t>computing </a:t>
            </a:r>
            <a:r>
              <a:rPr lang="en-US" dirty="0" smtClean="0"/>
              <a:t>devices </a:t>
            </a:r>
            <a:r>
              <a:rPr lang="en-US" dirty="0"/>
              <a:t>such </a:t>
            </a:r>
            <a:r>
              <a:rPr lang="en-US" dirty="0" smtClean="0"/>
              <a:t>as </a:t>
            </a:r>
            <a:r>
              <a:rPr lang="en-US" dirty="0"/>
              <a:t>a Smart phone, </a:t>
            </a:r>
            <a:r>
              <a:rPr lang="en-US" dirty="0" smtClean="0"/>
              <a:t>iPhone</a:t>
            </a:r>
            <a:r>
              <a:rPr lang="en-US" dirty="0"/>
              <a:t>, iTouch, </a:t>
            </a:r>
            <a:r>
              <a:rPr lang="en-US" dirty="0" smtClean="0"/>
              <a:t>iPad.</a:t>
            </a:r>
          </a:p>
          <a:p>
            <a:r>
              <a:rPr lang="en-US" dirty="0" smtClean="0"/>
              <a:t>Most </a:t>
            </a:r>
            <a:r>
              <a:rPr lang="en-US" dirty="0"/>
              <a:t>portable electronic devices, and virtually all tablets, laptops, net books and smart phones, already have built-in Wi-Fi capabilities.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NOTE: If </a:t>
            </a:r>
            <a:r>
              <a:rPr lang="en-US" dirty="0"/>
              <a:t>your </a:t>
            </a:r>
            <a:r>
              <a:rPr lang="en-US" dirty="0" smtClean="0"/>
              <a:t>computer </a:t>
            </a:r>
            <a:r>
              <a:rPr lang="en-US" dirty="0"/>
              <a:t>doesn’t have </a:t>
            </a:r>
            <a:r>
              <a:rPr lang="en-US" dirty="0" smtClean="0"/>
              <a:t>built-in </a:t>
            </a:r>
            <a:br>
              <a:rPr lang="en-US" dirty="0" smtClean="0"/>
            </a:br>
            <a:r>
              <a:rPr lang="en-US" dirty="0" smtClean="0"/>
              <a:t>wireless </a:t>
            </a:r>
            <a:r>
              <a:rPr lang="en-US" dirty="0"/>
              <a:t>capabilities, you can easily add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Wireless-N </a:t>
            </a:r>
            <a:r>
              <a:rPr lang="en-US" dirty="0"/>
              <a:t>capabilities </a:t>
            </a: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b="1" dirty="0" err="1" smtClean="0"/>
              <a:t>RangeBooster</a:t>
            </a:r>
            <a:r>
              <a:rPr lang="en-US" b="1" dirty="0" smtClean="0"/>
              <a:t> </a:t>
            </a:r>
            <a:r>
              <a:rPr lang="en-US" b="1" dirty="0"/>
              <a:t>N® USB Adapter (DWA-140)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91" y="3679246"/>
            <a:ext cx="3422586" cy="28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1080</Words>
  <Application>Microsoft Office PowerPoint</Application>
  <PresentationFormat>Widescreen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Tw Cen MT</vt:lpstr>
      <vt:lpstr>Arial</vt:lpstr>
      <vt:lpstr>Trebuchet MS</vt:lpstr>
      <vt:lpstr>Circuit</vt:lpstr>
      <vt:lpstr>Home Network</vt:lpstr>
      <vt:lpstr>What is a home network</vt:lpstr>
      <vt:lpstr>BENEFITS OF A HOME NETWORK</vt:lpstr>
      <vt:lpstr>SHARING FILES</vt:lpstr>
      <vt:lpstr>SHARING RESOURCES</vt:lpstr>
      <vt:lpstr>Shared Internet access</vt:lpstr>
      <vt:lpstr>Gaming</vt:lpstr>
      <vt:lpstr>CONNECTION TECHNOLOGY</vt:lpstr>
      <vt:lpstr>WHAT CAN CONNECT To Wi-Fi NETWORK</vt:lpstr>
      <vt:lpstr>WHAT YOU NEED FOR Wi-Fi NETWORK</vt:lpstr>
      <vt:lpstr>CONNECTING DEVICES TO Wi-Fi NETWORK</vt:lpstr>
      <vt:lpstr>SECURITY</vt:lpstr>
      <vt:lpstr>Wi-Fi RANGE EXTENDER</vt:lpstr>
      <vt:lpstr>WINDOWS 10 - HOMEGROUP</vt:lpstr>
      <vt:lpstr>how to set up a new Homegroup </vt:lpstr>
      <vt:lpstr>how to set up a new Homegroup </vt:lpstr>
      <vt:lpstr>how to set up a new Homegroup </vt:lpstr>
      <vt:lpstr>how to set up a new Homegroup </vt:lpstr>
      <vt:lpstr>JOINING A Homegroup </vt:lpstr>
      <vt:lpstr>Homegroup PASSWORD</vt:lpstr>
      <vt:lpstr>Homegroup NOTES </vt:lpstr>
      <vt:lpstr>QUESTIONS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2017-05-28T22:41:53Z</dcterms:created>
  <dcterms:modified xsi:type="dcterms:W3CDTF">2017-05-28T22:43:24Z</dcterms:modified>
</cp:coreProperties>
</file>