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39"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EF7312-042F-476B-BF2A-5D362EDF4E55}" type="datetimeFigureOut">
              <a:rPr lang="en-US" smtClean="0"/>
              <a:t>11/20/2016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619F4E-A518-444B-9B39-C50334B8D9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F7312-042F-476B-BF2A-5D362EDF4E55}"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F7312-042F-476B-BF2A-5D362EDF4E55}"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EF7312-042F-476B-BF2A-5D362EDF4E55}"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EF7312-042F-476B-BF2A-5D362EDF4E55}"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19F4E-A518-444B-9B39-C50334B8D9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F7312-042F-476B-BF2A-5D362EDF4E55}"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EF7312-042F-476B-BF2A-5D362EDF4E55}" type="datetimeFigureOut">
              <a:rPr lang="en-US" smtClean="0"/>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EF7312-042F-476B-BF2A-5D362EDF4E55}" type="datetimeFigureOut">
              <a:rPr lang="en-US" smtClean="0"/>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F7312-042F-476B-BF2A-5D362EDF4E55}" type="datetimeFigureOut">
              <a:rPr lang="en-US" smtClean="0"/>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EF7312-042F-476B-BF2A-5D362EDF4E55}"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19F4E-A518-444B-9B39-C50334B8D9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EF7312-042F-476B-BF2A-5D362EDF4E55}"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619F4E-A518-444B-9B39-C50334B8D9E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F7312-042F-476B-BF2A-5D362EDF4E55}" type="datetimeFigureOut">
              <a:rPr lang="en-US" smtClean="0"/>
              <a:t>11/20/2016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619F4E-A518-444B-9B39-C50334B8D9E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305800" cy="914400"/>
          </a:xfrm>
        </p:spPr>
        <p:txBody>
          <a:bodyPr/>
          <a:lstStyle/>
          <a:p>
            <a:pPr algn="ctr"/>
            <a:r>
              <a:rPr lang="en-US" dirty="0" smtClean="0">
                <a:solidFill>
                  <a:schemeClr val="accent1">
                    <a:lumMod val="60000"/>
                    <a:lumOff val="40000"/>
                  </a:schemeClr>
                </a:solidFill>
              </a:rPr>
              <a:t>Google Docs</a:t>
            </a:r>
            <a:endParaRPr lang="en-US" dirty="0">
              <a:solidFill>
                <a:schemeClr val="accent1">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Google Docs</a:t>
            </a:r>
            <a:endParaRPr lang="en-US" dirty="0"/>
          </a:p>
        </p:txBody>
      </p:sp>
      <p:sp>
        <p:nvSpPr>
          <p:cNvPr id="3" name="Content Placeholder 2"/>
          <p:cNvSpPr>
            <a:spLocks noGrp="1"/>
          </p:cNvSpPr>
          <p:nvPr>
            <p:ph idx="1"/>
          </p:nvPr>
        </p:nvSpPr>
        <p:spPr>
          <a:xfrm>
            <a:off x="457200" y="2895600"/>
            <a:ext cx="8229600" cy="1676400"/>
          </a:xfrm>
        </p:spPr>
        <p:txBody>
          <a:bodyPr/>
          <a:lstStyle/>
          <a:p>
            <a:r>
              <a:rPr lang="en-US" dirty="0" smtClean="0"/>
              <a:t>Word processor</a:t>
            </a:r>
          </a:p>
          <a:p>
            <a:r>
              <a:rPr lang="en-US" dirty="0" smtClean="0"/>
              <a:t>Spreadsheet</a:t>
            </a:r>
          </a:p>
          <a:p>
            <a:r>
              <a:rPr lang="en-US" dirty="0" smtClean="0"/>
              <a:t>Presentation manager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305800" cy="2971800"/>
          </a:xfrm>
        </p:spPr>
        <p:txBody>
          <a:bodyPr>
            <a:normAutofit fontScale="90000"/>
          </a:bodyPr>
          <a:lstStyle/>
          <a:p>
            <a:r>
              <a:rPr lang="en-US" dirty="0" smtClean="0"/>
              <a:t>Platforms that are supported</a:t>
            </a:r>
            <a:br>
              <a:rPr lang="en-US" dirty="0" smtClean="0"/>
            </a:br>
            <a:r>
              <a:rPr lang="en-US" sz="4000" dirty="0" smtClean="0">
                <a:solidFill>
                  <a:schemeClr val="tx1"/>
                </a:solidFill>
              </a:rPr>
              <a:t>Android</a:t>
            </a:r>
            <a:br>
              <a:rPr lang="en-US" sz="4000" dirty="0" smtClean="0">
                <a:solidFill>
                  <a:schemeClr val="tx1"/>
                </a:solidFill>
              </a:rPr>
            </a:br>
            <a:r>
              <a:rPr lang="en-US" sz="4000" dirty="0" smtClean="0">
                <a:solidFill>
                  <a:schemeClr val="tx1"/>
                </a:solidFill>
              </a:rPr>
              <a:t>IOS</a:t>
            </a:r>
            <a:br>
              <a:rPr lang="en-US" sz="4000" dirty="0" smtClean="0">
                <a:solidFill>
                  <a:schemeClr val="tx1"/>
                </a:solidFill>
              </a:rPr>
            </a:br>
            <a:r>
              <a:rPr lang="en-US" sz="4000" dirty="0" smtClean="0">
                <a:solidFill>
                  <a:schemeClr val="tx1"/>
                </a:solidFill>
              </a:rPr>
              <a:t>Any platform that can use Google Chrome</a:t>
            </a:r>
            <a:r>
              <a:rPr lang="en-US" dirty="0" smtClean="0"/>
              <a:t/>
            </a:r>
            <a:br>
              <a:rPr lang="en-US" dirty="0" smtClean="0"/>
            </a:br>
            <a:endParaRPr lang="en-US" dirty="0"/>
          </a:p>
        </p:txBody>
      </p:sp>
    </p:spTree>
    <p:extLst>
      <p:ext uri="{BB962C8B-B14F-4D97-AF65-F5344CB8AC3E}">
        <p14:creationId xmlns:p14="http://schemas.microsoft.com/office/powerpoint/2010/main" val="395509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Word processor</a:t>
            </a:r>
            <a:endParaRPr lang="en-US" dirty="0"/>
          </a:p>
        </p:txBody>
      </p:sp>
      <p:sp>
        <p:nvSpPr>
          <p:cNvPr id="3" name="Content Placeholder 2"/>
          <p:cNvSpPr>
            <a:spLocks noGrp="1"/>
          </p:cNvSpPr>
          <p:nvPr>
            <p:ph idx="1"/>
          </p:nvPr>
        </p:nvSpPr>
        <p:spPr>
          <a:xfrm>
            <a:off x="457200" y="2971800"/>
            <a:ext cx="8229600" cy="2057400"/>
          </a:xfrm>
        </p:spPr>
        <p:txBody>
          <a:bodyPr/>
          <a:lstStyle/>
          <a:p>
            <a:r>
              <a:rPr lang="en-US" dirty="0" smtClean="0"/>
              <a:t>The word processor supports the following formats:</a:t>
            </a:r>
          </a:p>
          <a:p>
            <a:r>
              <a:rPr lang="en-US" dirty="0" smtClean="0"/>
              <a:t>For .doc (if newer than Microsoft Office 95), .docx, .docm .dot, .dotx, .dotm, .html, plain text (.txt), .rtf, .odt.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Spreadsheet</a:t>
            </a:r>
            <a:endParaRPr lang="en-US" dirty="0"/>
          </a:p>
        </p:txBody>
      </p:sp>
      <p:sp>
        <p:nvSpPr>
          <p:cNvPr id="3" name="Content Placeholder 2"/>
          <p:cNvSpPr>
            <a:spLocks noGrp="1"/>
          </p:cNvSpPr>
          <p:nvPr>
            <p:ph idx="1"/>
          </p:nvPr>
        </p:nvSpPr>
        <p:spPr>
          <a:xfrm>
            <a:off x="533400" y="2819400"/>
            <a:ext cx="8229600" cy="1752600"/>
          </a:xfrm>
        </p:spPr>
        <p:txBody>
          <a:bodyPr/>
          <a:lstStyle/>
          <a:p>
            <a:r>
              <a:rPr lang="en-US" dirty="0" smtClean="0"/>
              <a:t>The spreadsheet supports the following formats:</a:t>
            </a:r>
          </a:p>
          <a:p>
            <a:r>
              <a:rPr lang="en-US" dirty="0" smtClean="0"/>
              <a:t>.xls (if newer than Microsoft Office 95), .xlsx, .xlsm, .xlt, .xltx, .xltm .ods, .csv, .tsv, .txt, .tab.</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manager</a:t>
            </a:r>
            <a:endParaRPr lang="en-US" dirty="0"/>
          </a:p>
        </p:txBody>
      </p:sp>
      <p:sp>
        <p:nvSpPr>
          <p:cNvPr id="3" name="Content Placeholder 2"/>
          <p:cNvSpPr>
            <a:spLocks noGrp="1"/>
          </p:cNvSpPr>
          <p:nvPr>
            <p:ph idx="1"/>
          </p:nvPr>
        </p:nvSpPr>
        <p:spPr>
          <a:xfrm>
            <a:off x="457200" y="2895600"/>
            <a:ext cx="8229600" cy="2133600"/>
          </a:xfrm>
        </p:spPr>
        <p:txBody>
          <a:bodyPr/>
          <a:lstStyle/>
          <a:p>
            <a:r>
              <a:rPr lang="en-US" dirty="0" smtClean="0"/>
              <a:t>The presentation manager supports the following formats:</a:t>
            </a:r>
          </a:p>
          <a:p>
            <a:r>
              <a:rPr lang="en-US" dirty="0" smtClean="0"/>
              <a:t>.ppt (if newer than Microsoft Office 95), .pptx, .pptm, .pps, .ppsx, .ppsm, .pot, .potx, .potm.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supported formats</a:t>
            </a:r>
            <a:endParaRPr lang="en-US" dirty="0"/>
          </a:p>
        </p:txBody>
      </p:sp>
      <p:sp>
        <p:nvSpPr>
          <p:cNvPr id="3" name="Content Placeholder 2"/>
          <p:cNvSpPr>
            <a:spLocks noGrp="1"/>
          </p:cNvSpPr>
          <p:nvPr>
            <p:ph idx="1"/>
          </p:nvPr>
        </p:nvSpPr>
        <p:spPr>
          <a:xfrm>
            <a:off x="457200" y="2819400"/>
            <a:ext cx="8229600" cy="1219200"/>
          </a:xfrm>
        </p:spPr>
        <p:txBody>
          <a:bodyPr/>
          <a:lstStyle/>
          <a:p>
            <a:r>
              <a:rPr lang="en-US" dirty="0" smtClean="0"/>
              <a:t>For drawings: .wmf.</a:t>
            </a:r>
          </a:p>
          <a:p>
            <a:r>
              <a:rPr lang="en-US" dirty="0" smtClean="0"/>
              <a:t>For </a:t>
            </a:r>
            <a:r>
              <a:rPr lang="en-US" u="sng" dirty="0" smtClean="0"/>
              <a:t>optical character recognition</a:t>
            </a:r>
            <a:r>
              <a:rPr lang="en-US" dirty="0" smtClean="0"/>
              <a:t>: .jpg, .gif, .png, .pdf.</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File size limitations</a:t>
            </a:r>
            <a:endParaRPr lang="en-US" dirty="0"/>
          </a:p>
        </p:txBody>
      </p:sp>
      <p:sp>
        <p:nvSpPr>
          <p:cNvPr id="3" name="Content Placeholder 2"/>
          <p:cNvSpPr>
            <a:spLocks noGrp="1"/>
          </p:cNvSpPr>
          <p:nvPr>
            <p:ph idx="1"/>
          </p:nvPr>
        </p:nvSpPr>
        <p:spPr/>
        <p:txBody>
          <a:bodyPr/>
          <a:lstStyle/>
          <a:p>
            <a:r>
              <a:rPr lang="en-US" dirty="0" smtClean="0"/>
              <a:t>Documents (Google Docs)</a:t>
            </a:r>
          </a:p>
          <a:p>
            <a:r>
              <a:rPr lang="en-US" dirty="0" smtClean="0"/>
              <a:t>Up to 1.02 million characters, regardless of the number of pages or font size. Document files converted to .gdoc Docs format cannot be larger than 50 MB. Images inserted cannot be larger than 50 MB, and must be in either .jpg, .png, or non-animated .gif formats.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276600"/>
          </a:xfrm>
        </p:spPr>
        <p:txBody>
          <a:bodyPr/>
          <a:lstStyle/>
          <a:p>
            <a:r>
              <a:rPr lang="en-US" dirty="0" smtClean="0"/>
              <a:t>Spreadsheets (Google Sheets)</a:t>
            </a:r>
          </a:p>
          <a:p>
            <a:r>
              <a:rPr lang="en-US" dirty="0" smtClean="0"/>
              <a:t>Up to 2 million cells.</a:t>
            </a:r>
          </a:p>
          <a:p>
            <a:r>
              <a:rPr lang="en-US" dirty="0" smtClean="0"/>
              <a:t>Presentations (Google Slides)</a:t>
            </a:r>
          </a:p>
          <a:p>
            <a:r>
              <a:rPr lang="en-US" dirty="0" smtClean="0"/>
              <a:t>Presentation files converted to .gslides Slides format cannot be larger than 100 MB. Images inserted cannot be larger than 50 MB, and must be in either .jpg, .png, or non-animated .gif formats.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303</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Google Docs</vt:lpstr>
      <vt:lpstr>What are Google Docs</vt:lpstr>
      <vt:lpstr>Platforms that are supported Android IOS Any platform that can use Google Chrome </vt:lpstr>
      <vt:lpstr>Word processor</vt:lpstr>
      <vt:lpstr>Spreadsheet</vt:lpstr>
      <vt:lpstr>Presentation manager</vt:lpstr>
      <vt:lpstr>Other supported formats</vt:lpstr>
      <vt:lpstr>File size limitations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Docs</dc:title>
  <dc:creator>Carl Nordeen</dc:creator>
  <cp:lastModifiedBy>Carl Nordeen</cp:lastModifiedBy>
  <cp:revision>11</cp:revision>
  <dcterms:created xsi:type="dcterms:W3CDTF">2016-11-20T01:34:52Z</dcterms:created>
  <dcterms:modified xsi:type="dcterms:W3CDTF">2016-11-20T20:35:52Z</dcterms:modified>
</cp:coreProperties>
</file>